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3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82" r:id="rId15"/>
    <p:sldId id="269" r:id="rId16"/>
    <p:sldId id="270" r:id="rId17"/>
    <p:sldId id="284" r:id="rId18"/>
    <p:sldId id="285" r:id="rId19"/>
    <p:sldId id="287" r:id="rId20"/>
    <p:sldId id="286" r:id="rId21"/>
    <p:sldId id="283" r:id="rId22"/>
    <p:sldId id="276" r:id="rId23"/>
    <p:sldId id="274" r:id="rId24"/>
    <p:sldId id="291" r:id="rId25"/>
    <p:sldId id="288" r:id="rId26"/>
    <p:sldId id="289" r:id="rId27"/>
    <p:sldId id="302" r:id="rId28"/>
    <p:sldId id="290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281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0:50:39.0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33,'4'-3,"0"0,0 1,1-1,-1 1,1-1,-1 1,1 1,0-1,-1 1,1 0,0 0,6-1,66-1,-47 3,892-3,-471 6,273-3,-698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0:51:06.1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63,'0'-1,"1"0,-1-1,1 1,0 0,-1-1,1 1,0 0,0 0,0 0,0-1,0 1,0 0,0 0,0 1,0-1,0 0,1 0,-1 1,0-1,1 0,-1 1,0-1,1 1,-1 0,1-1,-1 1,3 0,47-6,-46 6,191 1,35-3,-149-13,-60 10,1 1,32-2,664 4,-349 5,609-3,-918 4,-1 2,0 4,114 32,61 12,-152-40,-36-6,-1-1,54 0,-49-5,62 11,-62-5,66 0,880-10,-971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3:08.4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32,'197'16,"3"0,-7-33,-3 0,1202 19,-1354-4,65-12,-65 8,62-3,383 10,-457-1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3:11.9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1,'2873'0,"-2847"0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3:14.6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93,'7'-5,"0"1,1-1,-1 2,1-1,0 1,0 0,1 0,-1 1,14-2,-3 0,53-8,1 4,1 2,146 8,-81 1,1351-3,-1461-1,0-2,38-8,-35 4,52-2,97 9,-155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5:36.8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34,'197'-16,"-13"0,981 15,-564 3,3180-2,-3754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8:28.33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03T21:08:33.51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0,'3541'0,"-3504"2,1 2,38 8,-23-2,12 1,-21-3,-1-1,54 0,960-9,-1031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AFCA0-BD6E-489F-A941-DEFA0D1E4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B56958-F9A9-41C2-82A9-0CF73AE9F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42FEBA-5AD6-4CA7-9C23-CF6A23B62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1A26F7-B68C-4B61-9823-77243215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0843F0-F11B-4227-A682-1AC75306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1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DB671-30E8-4760-9F95-8A146D1A3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A652CE-8DD6-4950-963B-C6C08B149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5D07A5-C799-4D99-80B3-E8BE7B879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4860B-A753-4D0C-87BC-F5837E19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E4F19E-C3D9-4129-813E-6BC3D4CA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82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E6905-B4E5-496F-A035-DF79E454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4C3351-AA70-4BBB-9519-59D2FC376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E5AA4-79D3-4D0F-8AFA-468175640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2F58B-E1F4-4D78-8FCA-6DFE46DD4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FD620C-73BB-491A-9432-AA60AE3D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0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641FC-5637-4BDE-8A01-70F9A5761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6F52A5-EFAC-472A-9D91-56D5AA34E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96EB26-73E4-482A-B2B3-C175B9314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4E9A96-3E9E-4266-8B94-27E06410A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A999FC-7E1D-40AF-8F99-64ED4EBB6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613DA-BFE3-46E0-B1D8-C57EA9DBC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023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247E1-A641-42AA-BBFB-4F200914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CCD29F-C288-498A-99C5-625CAD544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D27A8B-2919-4E36-9FB2-26598EE81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E9F6B3E-99BF-4244-9BF1-1A6149EE9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356BE2-C8A0-4392-A47D-84EF18634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135D70-CB97-4795-8C47-017953EB7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82F816-5177-4697-8F5C-9F0997F9C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0A3F8D-E0FB-4FE2-A8F7-9E28EDC2E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90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3CED5-1BDF-416E-95A0-7E9CB9DF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EB8357-55D0-4234-BB75-9C077EAE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E86440-43A2-44C0-8A35-2F2D0814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679DD1-412E-4616-B524-BBB1C689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51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1BDB67-DC8E-4322-AC79-FA824D93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A5D49C-E48B-4A2D-A6E3-92E9CE96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0F3033-5F5E-4B10-A3F3-28500344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217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3530A-E830-402C-BBB3-1C91C3D51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C406C4-FD80-4604-86B0-2C08B8934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6A9A5C-4F5D-4C65-8BE1-1BA965B7B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C5779A-BCDC-4E9D-9175-8EC1F292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59D744-CBDF-4F16-B697-38E2EFB2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A27CC4-8356-4BAA-AEAE-16713C9EA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D3CDD-0F0D-4568-9525-CF90A9BE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29CFD5A-20DF-4DD1-8A5A-905B39CB6D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177168-51A0-479F-BC1B-EFCE76753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E4559D-58C2-4598-8666-D9D87BFD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B3AABB-25F0-49A4-A27F-A782AEC6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03751-A84C-477B-9CBF-3C7B7E112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2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84839-7E4F-40AA-AB6F-07F4153B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8E3AB2-57B9-4B4F-B5FD-8A1A36451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742D8-D96D-4552-B950-A9AE8606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33DA66-E546-4FD6-9DC4-0126A206E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B2C18-D0A4-407C-886A-C0D66E4C4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10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4770B1-7FEF-4D92-9A17-41B3B14E6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4DEA26-9443-412A-B40F-E08F86784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7F8ADD-1CCF-41B5-A756-60B10D57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5D4CD-6A48-4A50-A6D2-CE0F12F3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747300-3330-480C-9CF4-3441C972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0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18C6D-788C-43A6-9B95-F067EA05B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0952B7-C937-4905-9713-F3CCC4651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4EE61C-A844-41A4-89D2-203E9FEC1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81627-90A7-4063-9252-D601E561C0E6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1AE8DE-3AC7-4075-86CB-D135A206B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FEE609-A78F-47E1-9BCB-59F202632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4A5D9-8F4A-420E-BAB6-72C6D1AE1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7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customXml" Target="../ink/ink4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8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2829A-10ED-462A-A357-C760CB3C7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Электронный банк заданий для оценки функциональной грамотности на сайте РЭШ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F232F4-3FD2-45A2-9DD7-0DE5C4D41F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/>
              <a:t>Заместитель директора по УР </a:t>
            </a:r>
          </a:p>
          <a:p>
            <a:pPr algn="r"/>
            <a:r>
              <a:rPr lang="ru-RU" dirty="0"/>
              <a:t>МБОУ «СОШ №6 </a:t>
            </a:r>
            <a:r>
              <a:rPr lang="ru-RU" dirty="0" err="1"/>
              <a:t>г.Азнакаево</a:t>
            </a:r>
            <a:r>
              <a:rPr lang="ru-RU" dirty="0"/>
              <a:t>»</a:t>
            </a:r>
          </a:p>
          <a:p>
            <a:pPr algn="r"/>
            <a:r>
              <a:rPr lang="ru-RU" dirty="0" err="1"/>
              <a:t>Хуснутдинова</a:t>
            </a:r>
            <a:r>
              <a:rPr lang="ru-RU" dirty="0"/>
              <a:t> Елена </a:t>
            </a:r>
            <a:r>
              <a:rPr lang="ru-RU" dirty="0" err="1"/>
              <a:t>Фаритовна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7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2829A-10ED-462A-A357-C760CB3C7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F232F4-3FD2-45A2-9DD7-0DE5C4D41F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11FE8B-F47A-4020-BA50-AEE3671D8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1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2829A-10ED-462A-A357-C760CB3C7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F232F4-3FD2-45A2-9DD7-0DE5C4D41F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На главной странице выберите «Войти как учитель»">
            <a:extLst>
              <a:ext uri="{FF2B5EF4-FFF2-40B4-BE49-F238E27FC236}">
                <a16:creationId xmlns:a16="http://schemas.microsoft.com/office/drawing/2014/main" id="{69A37F6B-2CCA-4F26-8826-4D0D1EB68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62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3C9473-73EB-4A6A-9C6A-A0014E946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69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07FA4A-0214-4013-8A55-9E89B86CB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7" y="0"/>
            <a:ext cx="11680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22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0C75C0-C8FC-41CF-9B23-C45C8C119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" y="0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7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187B38-D8D3-4C72-832E-2CE3FB274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0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12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0589D1-5759-4870-9D39-560238E68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11952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9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168166-F4E0-4A1D-8752-180388823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0"/>
            <a:ext cx="9858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2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20A33A-B915-4B0D-B033-EE63FD95F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7" y="0"/>
            <a:ext cx="1189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1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83995B-0F9C-4085-A502-B3B591C84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7" y="0"/>
            <a:ext cx="11756572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11BA013A-DC6D-42D8-A455-FBD2B5DF54B0}"/>
                  </a:ext>
                </a:extLst>
              </p14:cNvPr>
              <p14:cNvContentPartPr/>
              <p14:nvPr/>
            </p14:nvContentPartPr>
            <p14:xfrm>
              <a:off x="2274926" y="477583"/>
              <a:ext cx="826560" cy="1224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11BA013A-DC6D-42D8-A455-FBD2B5DF54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20926" y="369943"/>
                <a:ext cx="93420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85150996-C5F5-4EC8-B1CF-D292BC6650D3}"/>
                  </a:ext>
                </a:extLst>
              </p14:cNvPr>
              <p14:cNvContentPartPr/>
              <p14:nvPr/>
            </p14:nvContentPartPr>
            <p14:xfrm>
              <a:off x="5409806" y="673783"/>
              <a:ext cx="1795320" cy="6732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85150996-C5F5-4EC8-B1CF-D292BC6650D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56166" y="565783"/>
                <a:ext cx="1902960" cy="28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2497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4878D57-96EF-443A-84DA-7FBC252B1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50982"/>
              </p:ext>
            </p:extLst>
          </p:nvPr>
        </p:nvGraphicFramePr>
        <p:xfrm>
          <a:off x="141514" y="97971"/>
          <a:ext cx="11800115" cy="6629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6994">
                  <a:extLst>
                    <a:ext uri="{9D8B030D-6E8A-4147-A177-3AD203B41FA5}">
                      <a16:colId xmlns:a16="http://schemas.microsoft.com/office/drawing/2014/main" val="3329488254"/>
                    </a:ext>
                  </a:extLst>
                </a:gridCol>
                <a:gridCol w="1399312">
                  <a:extLst>
                    <a:ext uri="{9D8B030D-6E8A-4147-A177-3AD203B41FA5}">
                      <a16:colId xmlns:a16="http://schemas.microsoft.com/office/drawing/2014/main" val="2768996003"/>
                    </a:ext>
                  </a:extLst>
                </a:gridCol>
                <a:gridCol w="1173617">
                  <a:extLst>
                    <a:ext uri="{9D8B030D-6E8A-4147-A177-3AD203B41FA5}">
                      <a16:colId xmlns:a16="http://schemas.microsoft.com/office/drawing/2014/main" val="2036620901"/>
                    </a:ext>
                  </a:extLst>
                </a:gridCol>
                <a:gridCol w="2076398">
                  <a:extLst>
                    <a:ext uri="{9D8B030D-6E8A-4147-A177-3AD203B41FA5}">
                      <a16:colId xmlns:a16="http://schemas.microsoft.com/office/drawing/2014/main" val="3245171932"/>
                    </a:ext>
                  </a:extLst>
                </a:gridCol>
                <a:gridCol w="4006096">
                  <a:extLst>
                    <a:ext uri="{9D8B030D-6E8A-4147-A177-3AD203B41FA5}">
                      <a16:colId xmlns:a16="http://schemas.microsoft.com/office/drawing/2014/main" val="1720366520"/>
                    </a:ext>
                  </a:extLst>
                </a:gridCol>
                <a:gridCol w="1248849">
                  <a:extLst>
                    <a:ext uri="{9D8B030D-6E8A-4147-A177-3AD203B41FA5}">
                      <a16:colId xmlns:a16="http://schemas.microsoft.com/office/drawing/2014/main" val="1867413553"/>
                    </a:ext>
                  </a:extLst>
                </a:gridCol>
                <a:gridCol w="1248849">
                  <a:extLst>
                    <a:ext uri="{9D8B030D-6E8A-4147-A177-3AD203B41FA5}">
                      <a16:colId xmlns:a16="http://schemas.microsoft.com/office/drawing/2014/main" val="58755099"/>
                    </a:ext>
                  </a:extLst>
                </a:gridCol>
              </a:tblGrid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Класс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Номер работы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Код работы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Индивидуальный код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ФИО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Подпись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Дата получения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9171816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882590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817794989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967228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37528219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101660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519631974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475990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439858941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854368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098013801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463171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712762206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351843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46872178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263979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266484147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373876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501280448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125031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014877455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441254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545091168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663090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965507636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624114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11576674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414005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8278302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807609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275131516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455190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834948071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587327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14474981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219600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645496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231688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26715238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986878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4139767351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859455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447583524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251976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857356059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754835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54588554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277297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1231568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8 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Работа 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HW5AGAA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296595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4243512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939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6FF1BD-417F-4809-9DEC-28D6C37A5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8" y="-1"/>
            <a:ext cx="11919856" cy="673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74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82627-A5E5-4313-8300-5A42BC060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29" y="0"/>
            <a:ext cx="11723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00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2887F99-0490-406B-9CF1-FBF6D1848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336360"/>
              </p:ext>
            </p:extLst>
          </p:nvPr>
        </p:nvGraphicFramePr>
        <p:xfrm>
          <a:off x="391886" y="413655"/>
          <a:ext cx="11636828" cy="617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1171">
                  <a:extLst>
                    <a:ext uri="{9D8B030D-6E8A-4147-A177-3AD203B41FA5}">
                      <a16:colId xmlns:a16="http://schemas.microsoft.com/office/drawing/2014/main" val="2135687858"/>
                    </a:ext>
                  </a:extLst>
                </a:gridCol>
                <a:gridCol w="3146116">
                  <a:extLst>
                    <a:ext uri="{9D8B030D-6E8A-4147-A177-3AD203B41FA5}">
                      <a16:colId xmlns:a16="http://schemas.microsoft.com/office/drawing/2014/main" val="3592712712"/>
                    </a:ext>
                  </a:extLst>
                </a:gridCol>
                <a:gridCol w="5649541">
                  <a:extLst>
                    <a:ext uri="{9D8B030D-6E8A-4147-A177-3AD203B41FA5}">
                      <a16:colId xmlns:a16="http://schemas.microsoft.com/office/drawing/2014/main" val="109186297"/>
                    </a:ext>
                  </a:extLst>
                </a:gridCol>
              </a:tblGrid>
              <a:tr h="123444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Эксперт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Код работы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Индивидуальный код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0064299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Эксперт 1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>
                          <a:effectLst/>
                        </a:rPr>
                        <a:t>2BWQOAA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35441632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3429606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Эксперт 2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>
                          <a:effectLst/>
                        </a:rPr>
                        <a:t>2BWQOAA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39886798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4636948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Эксперт 3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>
                          <a:effectLst/>
                        </a:rPr>
                        <a:t>2BWQOAA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80158172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9562154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 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>
                          <a:effectLst/>
                        </a:rPr>
                        <a:t> </a:t>
                      </a:r>
                      <a:endParaRPr lang="ru-RU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 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9161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808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0CF66F-A449-4983-925A-689234C4C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712E88-23A0-48A6-BBB2-3849A00C7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6" y="185737"/>
            <a:ext cx="11473543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89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4B772A-A0E4-4006-A634-C03336637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6" y="71437"/>
            <a:ext cx="11571514" cy="6715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8DA648A8-72FF-4B7A-9882-E0A0CE069EFA}"/>
                  </a:ext>
                </a:extLst>
              </p14:cNvPr>
              <p14:cNvContentPartPr/>
              <p14:nvPr/>
            </p14:nvContentPartPr>
            <p14:xfrm>
              <a:off x="10417406" y="216943"/>
              <a:ext cx="1065960" cy="2304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8DA648A8-72FF-4B7A-9882-E0A0CE069E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63766" y="109303"/>
                <a:ext cx="11736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889734B5-F2EF-4117-8590-543231B8C180}"/>
                  </a:ext>
                </a:extLst>
              </p14:cNvPr>
              <p14:cNvContentPartPr/>
              <p14:nvPr/>
            </p14:nvContentPartPr>
            <p14:xfrm>
              <a:off x="10460966" y="369583"/>
              <a:ext cx="104400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889734B5-F2EF-4117-8590-543231B8C1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07326" y="261943"/>
                <a:ext cx="11516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49C45F36-186F-4EF2-A05C-E88B9A9495B3}"/>
                  </a:ext>
                </a:extLst>
              </p14:cNvPr>
              <p14:cNvContentPartPr/>
              <p14:nvPr/>
            </p14:nvContentPartPr>
            <p14:xfrm>
              <a:off x="10460966" y="184183"/>
              <a:ext cx="946080" cy="3348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49C45F36-186F-4EF2-A05C-E88B9A9495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07326" y="76543"/>
                <a:ext cx="1053720" cy="24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617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4B1761-A694-4883-935E-79C68AE7E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23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16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47E44F-A5BC-483A-AC17-6D15696DB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0"/>
            <a:ext cx="1174568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CFB4DF9A-BE21-4A47-BA6D-F7560BB884C0}"/>
                  </a:ext>
                </a:extLst>
              </p14:cNvPr>
              <p14:cNvContentPartPr/>
              <p14:nvPr/>
            </p14:nvContentPartPr>
            <p14:xfrm>
              <a:off x="761486" y="4810183"/>
              <a:ext cx="2144520" cy="1224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CFB4DF9A-BE21-4A47-BA6D-F7560BB884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846" y="4702543"/>
                <a:ext cx="2252160" cy="2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187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DB1222-929F-4440-BF55-3E3ABE354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568" y="0"/>
            <a:ext cx="7304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8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DBC051-119B-4DCF-934E-03F9F55C3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65429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4C7788A7-FAF2-4427-90DC-FB36B08383D2}"/>
                  </a:ext>
                </a:extLst>
              </p14:cNvPr>
              <p14:cNvContentPartPr/>
              <p14:nvPr/>
            </p14:nvContentPartPr>
            <p14:xfrm>
              <a:off x="9655646" y="3135103"/>
              <a:ext cx="360" cy="3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4C7788A7-FAF2-4427-90DC-FB36B08383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83646" y="2991103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9651886E-C40E-41A2-BA1D-27A3FD62814F}"/>
                  </a:ext>
                </a:extLst>
              </p14:cNvPr>
              <p14:cNvContentPartPr/>
              <p14:nvPr/>
            </p14:nvContentPartPr>
            <p14:xfrm>
              <a:off x="9655646" y="3135103"/>
              <a:ext cx="1827720" cy="223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9651886E-C40E-41A2-BA1D-27A3FD6281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83646" y="2991103"/>
                <a:ext cx="1971360" cy="30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1958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A550F96-AA50-4E83-8753-2DDECA06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012705"/>
              </p:ext>
            </p:extLst>
          </p:nvPr>
        </p:nvGraphicFramePr>
        <p:xfrm>
          <a:off x="0" y="0"/>
          <a:ext cx="12191997" cy="685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476">
                  <a:extLst>
                    <a:ext uri="{9D8B030D-6E8A-4147-A177-3AD203B41FA5}">
                      <a16:colId xmlns:a16="http://schemas.microsoft.com/office/drawing/2014/main" val="2031085685"/>
                    </a:ext>
                  </a:extLst>
                </a:gridCol>
                <a:gridCol w="759804">
                  <a:extLst>
                    <a:ext uri="{9D8B030D-6E8A-4147-A177-3AD203B41FA5}">
                      <a16:colId xmlns:a16="http://schemas.microsoft.com/office/drawing/2014/main" val="2121090288"/>
                    </a:ext>
                  </a:extLst>
                </a:gridCol>
                <a:gridCol w="1293354">
                  <a:extLst>
                    <a:ext uri="{9D8B030D-6E8A-4147-A177-3AD203B41FA5}">
                      <a16:colId xmlns:a16="http://schemas.microsoft.com/office/drawing/2014/main" val="3026073984"/>
                    </a:ext>
                  </a:extLst>
                </a:gridCol>
                <a:gridCol w="1877274">
                  <a:extLst>
                    <a:ext uri="{9D8B030D-6E8A-4147-A177-3AD203B41FA5}">
                      <a16:colId xmlns:a16="http://schemas.microsoft.com/office/drawing/2014/main" val="1818969808"/>
                    </a:ext>
                  </a:extLst>
                </a:gridCol>
                <a:gridCol w="2684937">
                  <a:extLst>
                    <a:ext uri="{9D8B030D-6E8A-4147-A177-3AD203B41FA5}">
                      <a16:colId xmlns:a16="http://schemas.microsoft.com/office/drawing/2014/main" val="2940127820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2633990854"/>
                    </a:ext>
                  </a:extLst>
                </a:gridCol>
                <a:gridCol w="589376">
                  <a:extLst>
                    <a:ext uri="{9D8B030D-6E8A-4147-A177-3AD203B41FA5}">
                      <a16:colId xmlns:a16="http://schemas.microsoft.com/office/drawing/2014/main" val="2435135212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2261266856"/>
                    </a:ext>
                  </a:extLst>
                </a:gridCol>
                <a:gridCol w="589376">
                  <a:extLst>
                    <a:ext uri="{9D8B030D-6E8A-4147-A177-3AD203B41FA5}">
                      <a16:colId xmlns:a16="http://schemas.microsoft.com/office/drawing/2014/main" val="257011594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1093753165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3494738169"/>
                    </a:ext>
                  </a:extLst>
                </a:gridCol>
                <a:gridCol w="589376">
                  <a:extLst>
                    <a:ext uri="{9D8B030D-6E8A-4147-A177-3AD203B41FA5}">
                      <a16:colId xmlns:a16="http://schemas.microsoft.com/office/drawing/2014/main" val="1041278925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1579646759"/>
                    </a:ext>
                  </a:extLst>
                </a:gridCol>
                <a:gridCol w="573004">
                  <a:extLst>
                    <a:ext uri="{9D8B030D-6E8A-4147-A177-3AD203B41FA5}">
                      <a16:colId xmlns:a16="http://schemas.microsoft.com/office/drawing/2014/main" val="3974188917"/>
                    </a:ext>
                  </a:extLst>
                </a:gridCol>
              </a:tblGrid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Класс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Участник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Сумма баллов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Процент выполнения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Уровень сформированности ФГ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1768151"/>
                  </a:ext>
                </a:extLst>
              </a:tr>
              <a:tr h="514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3537294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13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503216"/>
                  </a:ext>
                </a:extLst>
              </a:tr>
              <a:tr h="514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38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Низкий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0096891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31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57455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Средний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402073"/>
                  </a:ext>
                </a:extLst>
              </a:tr>
              <a:tr h="514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Работа 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8759910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22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Средний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7858882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24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Средний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390406"/>
                  </a:ext>
                </a:extLst>
              </a:tr>
              <a:tr h="514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Средний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6203483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38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9428054"/>
                  </a:ext>
                </a:extLst>
              </a:tr>
              <a:tr h="514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75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6396455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8 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Работа 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31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Низкий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DejaVu San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2589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177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63F9F6-4CCA-40E0-9E5D-CFD4C8034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87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8AA15E-53F6-4FBA-8B09-5809A77DA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86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B34EB0-0323-4E94-97A0-C565BEE5A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83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BA5758-6F74-4257-A21E-E4A2B5F44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19075"/>
            <a:ext cx="11963400" cy="65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45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FC43D-4B5A-4AA0-A515-1B5311F0F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74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62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B4BF79-D385-4FD6-ACC4-B6E174630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857"/>
            <a:ext cx="12192000" cy="66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36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1971EE-8E1D-47F3-82DA-274B61DE8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2192000" cy="668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27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D53E3F-004F-4DB7-959C-CFD279B22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56"/>
            <a:ext cx="12192000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74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04A1EB-486C-4E8C-897D-65FC254CD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683"/>
            <a:ext cx="12192000" cy="678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11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503A70-8177-4BB7-9498-457D0BD35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" y="0"/>
            <a:ext cx="11800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23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6A5F63-FE1A-4C59-891F-2F00490E5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4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06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A9D1E3-FA95-4214-AFF6-E1BA5553B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0" y="0"/>
            <a:ext cx="1209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83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584B2E-FA48-4506-9608-6B446254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2192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7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B86B14-DEDF-44C1-8CEB-060DAF973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0"/>
            <a:ext cx="12001500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23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C4C3A7-BEE1-434E-B661-98AE96153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8" y="0"/>
            <a:ext cx="6732037" cy="38208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F9B7A8-6000-4DBC-861C-F14B02EEF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96886"/>
            <a:ext cx="5907957" cy="42889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F46646-0536-45E1-885F-52F3EE06D804}"/>
              </a:ext>
            </a:extLst>
          </p:cNvPr>
          <p:cNvSpPr txBox="1"/>
          <p:nvPr/>
        </p:nvSpPr>
        <p:spPr>
          <a:xfrm>
            <a:off x="653143" y="4702629"/>
            <a:ext cx="250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Пример для 9-го класса</a:t>
            </a:r>
          </a:p>
        </p:txBody>
      </p:sp>
    </p:spTree>
    <p:extLst>
      <p:ext uri="{BB962C8B-B14F-4D97-AF65-F5344CB8AC3E}">
        <p14:creationId xmlns:p14="http://schemas.microsoft.com/office/powerpoint/2010/main" val="934930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E76BC4A-59C0-4989-B1F7-429EEDB3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79018"/>
          </a:xfrm>
        </p:spPr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1721129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499</Words>
  <Application>Microsoft Office PowerPoint</Application>
  <PresentationFormat>Широкоэкранный</PresentationFormat>
  <Paragraphs>385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DejaVu Sans</vt:lpstr>
      <vt:lpstr>Тема Office</vt:lpstr>
      <vt:lpstr>Электронный банк заданий для оценки функциональной грамотности на сайте РЭШ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Искандер Сайфутдинов</dc:creator>
  <cp:lastModifiedBy>Искандер Сайфутдинов</cp:lastModifiedBy>
  <cp:revision>5</cp:revision>
  <dcterms:created xsi:type="dcterms:W3CDTF">2021-12-14T20:19:49Z</dcterms:created>
  <dcterms:modified xsi:type="dcterms:W3CDTF">2022-04-05T10:34:02Z</dcterms:modified>
</cp:coreProperties>
</file>